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8" r:id="rId4"/>
  </p:sldMasterIdLst>
  <p:sldIdLst>
    <p:sldId id="256" r:id="rId5"/>
    <p:sldId id="265" r:id="rId6"/>
    <p:sldId id="258" r:id="rId7"/>
    <p:sldId id="260" r:id="rId8"/>
    <p:sldId id="261" r:id="rId9"/>
    <p:sldId id="276" r:id="rId10"/>
    <p:sldId id="259" r:id="rId11"/>
    <p:sldId id="262" r:id="rId12"/>
    <p:sldId id="281" r:id="rId13"/>
    <p:sldId id="270" r:id="rId14"/>
    <p:sldId id="266" r:id="rId15"/>
    <p:sldId id="267" r:id="rId16"/>
    <p:sldId id="269" r:id="rId17"/>
    <p:sldId id="268" r:id="rId18"/>
    <p:sldId id="271" r:id="rId19"/>
    <p:sldId id="279" r:id="rId20"/>
    <p:sldId id="277" r:id="rId21"/>
    <p:sldId id="284" r:id="rId22"/>
    <p:sldId id="278" r:id="rId23"/>
    <p:sldId id="280" r:id="rId24"/>
    <p:sldId id="273" r:id="rId25"/>
    <p:sldId id="263" r:id="rId26"/>
    <p:sldId id="27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08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1247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8016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302565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9150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4731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9614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3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94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5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9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2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8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06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7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2513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462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93DC70-2F3A-3099-B9DF-18E2585CB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0" y="1721593"/>
            <a:ext cx="10572000" cy="27266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IN" sz="9600" b="1" dirty="0"/>
              <a:t>Sign language Translator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187EE23-6E35-4A0F-B929-5F96CC328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6965" y="4960278"/>
            <a:ext cx="10466534" cy="1524894"/>
          </a:xfrm>
        </p:spPr>
        <p:txBody>
          <a:bodyPr>
            <a:noAutofit/>
          </a:bodyPr>
          <a:lstStyle/>
          <a:p>
            <a:pPr algn="r"/>
            <a:r>
              <a:rPr lang="en-US" sz="2800" b="0" i="0" dirty="0">
                <a:solidFill>
                  <a:srgbClr val="ECECEC"/>
                </a:solidFill>
                <a:effectLst/>
                <a:latin typeface="Söhne"/>
              </a:rPr>
              <a:t>‘</a:t>
            </a:r>
            <a:r>
              <a:rPr lang="en-US" sz="2800" b="0" i="1" dirty="0">
                <a:solidFill>
                  <a:srgbClr val="ECECEC"/>
                </a:solidFill>
                <a:effectLst/>
                <a:latin typeface="Söhne"/>
              </a:rPr>
              <a:t>’Breaking Barriers: Building a Bridge Between Sign Language and Spoken Language</a:t>
            </a:r>
            <a:r>
              <a:rPr lang="en-US" sz="2800" b="0" i="0" dirty="0">
                <a:solidFill>
                  <a:srgbClr val="ECECEC"/>
                </a:solidFill>
                <a:effectLst/>
                <a:latin typeface="Söhne"/>
              </a:rPr>
              <a:t>’’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344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5ACBE68-41BE-E33A-9C90-DE7B0095F4A2}"/>
              </a:ext>
            </a:extLst>
          </p:cNvPr>
          <p:cNvSpPr txBox="1"/>
          <p:nvPr/>
        </p:nvSpPr>
        <p:spPr>
          <a:xfrm>
            <a:off x="969062" y="2542139"/>
            <a:ext cx="10218365" cy="17205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9600" b="1" cap="all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IN" sz="6600" dirty="0"/>
              <a:t>CODE  FOR  COLLECTING  IMAGES</a:t>
            </a:r>
          </a:p>
        </p:txBody>
      </p:sp>
    </p:spTree>
    <p:extLst>
      <p:ext uri="{BB962C8B-B14F-4D97-AF65-F5344CB8AC3E}">
        <p14:creationId xmlns:p14="http://schemas.microsoft.com/office/powerpoint/2010/main" val="158005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989CE2C-FFB6-784C-C8D7-3CD54D9BB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1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BC3BC01-D515-BF57-BFC9-A03E8A238E3D}"/>
              </a:ext>
            </a:extLst>
          </p:cNvPr>
          <p:cNvSpPr txBox="1"/>
          <p:nvPr/>
        </p:nvSpPr>
        <p:spPr>
          <a:xfrm>
            <a:off x="7698853" y="1264007"/>
            <a:ext cx="40920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This is how our input frame will look like:</a:t>
            </a:r>
          </a:p>
          <a:p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On Pressing “s” it will start taking sample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It will take 100 sample images of a particular dataset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4" y="948792"/>
            <a:ext cx="6215605" cy="496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3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7FC84B0-7800-A98F-1B02-9F5ED8EC2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76" y="897148"/>
            <a:ext cx="9784080" cy="1458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505EB41-0086-CBE1-99EA-1AC49F1643D2}"/>
              </a:ext>
            </a:extLst>
          </p:cNvPr>
          <p:cNvSpPr txBox="1"/>
          <p:nvPr/>
        </p:nvSpPr>
        <p:spPr>
          <a:xfrm>
            <a:off x="747452" y="3228945"/>
            <a:ext cx="10697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The Dataset is saved into files. Each file consisting of individual hand-sign.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6B213D8-FBB3-78EB-397E-83BF00A3F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337" y="4103489"/>
            <a:ext cx="7220958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58828D-9D70-961B-A8F7-78F851C8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51" y="1088652"/>
            <a:ext cx="10826151" cy="809158"/>
          </a:xfrm>
        </p:spPr>
        <p:txBody>
          <a:bodyPr>
            <a:normAutofit/>
          </a:bodyPr>
          <a:lstStyle/>
          <a:p>
            <a:r>
              <a:rPr lang="en-IN" dirty="0"/>
              <a:t>           V                             I                              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A0B0B3F2-1DAE-064C-5EE6-8645D3E50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252" y="1915018"/>
            <a:ext cx="1733550" cy="3648075"/>
          </a:xfr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0B5E7D4-284C-36B1-6A34-8564A32B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25" y="1915019"/>
            <a:ext cx="1733550" cy="36480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E32FD4C9-D8C4-7625-01EE-BCE387DAF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198" y="1915019"/>
            <a:ext cx="1633448" cy="3648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724E18E-0AC5-4485-0791-82816485C308}"/>
              </a:ext>
            </a:extLst>
          </p:cNvPr>
          <p:cNvSpPr txBox="1"/>
          <p:nvPr/>
        </p:nvSpPr>
        <p:spPr>
          <a:xfrm>
            <a:off x="4596327" y="5987087"/>
            <a:ext cx="299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SAMPLE DATA-SETS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DA7B1B9-EB6D-7477-4063-CF22B5F67FF0}"/>
              </a:ext>
            </a:extLst>
          </p:cNvPr>
          <p:cNvSpPr txBox="1"/>
          <p:nvPr/>
        </p:nvSpPr>
        <p:spPr>
          <a:xfrm>
            <a:off x="5214990" y="147638"/>
            <a:ext cx="1762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/>
              <a:t>SIGNS</a:t>
            </a:r>
            <a:r>
              <a:rPr lang="en-IN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8017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844" y="231109"/>
            <a:ext cx="9670733" cy="1215723"/>
          </a:xfrm>
        </p:spPr>
        <p:txBody>
          <a:bodyPr>
            <a:normAutofit/>
          </a:bodyPr>
          <a:lstStyle/>
          <a:p>
            <a:pPr algn="ctr"/>
            <a:r>
              <a:rPr lang="en-IN" sz="8000" b="1" dirty="0"/>
              <a:t>results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8726" y="1238488"/>
            <a:ext cx="9670733" cy="844955"/>
          </a:xfrm>
        </p:spPr>
        <p:txBody>
          <a:bodyPr vert="horz" lIns="91440" tIns="45720" rIns="91440" bIns="45720" rtlCol="0">
            <a:noAutofit/>
          </a:bodyPr>
          <a:lstStyle/>
          <a:p>
            <a:pPr algn="r"/>
            <a:r>
              <a:rPr lang="en-IN" sz="2400" b="1" cap="none" dirty="0">
                <a:solidFill>
                  <a:schemeClr val="tx1"/>
                </a:solidFill>
              </a:rPr>
              <a:t>After developing the model, we tested It on a few still images, and got the following Results.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21" y="2588740"/>
            <a:ext cx="4570732" cy="3915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532" y="2588740"/>
            <a:ext cx="4539052" cy="388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C22055-6623-D9A0-1FBD-2787FAD1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44E648-50BF-B36C-BCEC-9B28B33AD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5400" dirty="0"/>
              <a:t>COMPILING THE MODIFICATION AFTER REVIEW 2. NOW WE ARE PRESENTING OUR FINAL OUTPUT IN REVIEW 3.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377061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A87716-EAD1-F4A6-701B-FB230600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A5709F3-4273-73CC-40EE-08C982E8D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CODE FOR CAPTURING THE VIDEO AND GIVE A PROPER OUTPUT OF LETTER DETECTION OF THAT SIGN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98065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E87914-C36B-0C87-B380-1E9982ED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2030" y="1912276"/>
            <a:ext cx="9526742" cy="381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9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756538-E0CB-F236-F377-668EDAFEA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80DEC48F-D6F0-6F3B-388F-A4A510754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30"/>
            <a:ext cx="12192000" cy="6857070"/>
          </a:xfrm>
        </p:spPr>
      </p:pic>
    </p:spTree>
    <p:extLst>
      <p:ext uri="{BB962C8B-B14F-4D97-AF65-F5344CB8AC3E}">
        <p14:creationId xmlns:p14="http://schemas.microsoft.com/office/powerpoint/2010/main" val="362622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287577"/>
              </p:ext>
            </p:extLst>
          </p:nvPr>
        </p:nvGraphicFramePr>
        <p:xfrm>
          <a:off x="2032000" y="2286000"/>
          <a:ext cx="8128000" cy="365760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0000" endA="295" endPos="92000" dist="101600" dir="5400000" sy="-100000" algn="bl" rotWithShape="0"/>
                </a:effectLst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275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Registration</a:t>
                      </a:r>
                      <a:r>
                        <a:rPr lang="en-US" sz="2400" b="1" baseline="0" dirty="0"/>
                        <a:t> No. 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Aditya Routh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22BAI10030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Sounak Dutta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22BAI10210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Ritam Goswami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22BAI10413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Sneha Sarkar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22BAI10350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Rishbah Kumar Singh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22BAI10411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881819" y="800207"/>
            <a:ext cx="642836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Group Members</a:t>
            </a:r>
          </a:p>
        </p:txBody>
      </p:sp>
    </p:spTree>
    <p:extLst>
      <p:ext uri="{BB962C8B-B14F-4D97-AF65-F5344CB8AC3E}">
        <p14:creationId xmlns:p14="http://schemas.microsoft.com/office/powerpoint/2010/main" val="287767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91DE6A-D24F-1659-7B84-F2C62010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D04ABB-F813-5091-F508-70DFE7341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is giving the sign as input and we are getting the letters as output.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WhatsApp Video 2024-04-16 at 01.29.43">
            <a:hlinkClick r:id="" action="ppaction://media"/>
            <a:extLst>
              <a:ext uri="{FF2B5EF4-FFF2-40B4-BE49-F238E27FC236}">
                <a16:creationId xmlns="" xmlns:a16="http://schemas.microsoft.com/office/drawing/2014/main" id="{8F363EC6-602A-14C3-0F5F-E10586C6F1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727" y="2855913"/>
            <a:ext cx="5080000" cy="381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A717F11-9B25-B51C-7AEB-47BB7508A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5256" y="2855914"/>
            <a:ext cx="6556744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4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B26998-C595-4F8E-0122-089F02B3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ACCURACY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68CA44A-92C7-A194-0AB7-8616630BD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As we can see while training we found 100% training accuracy.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8508512-178C-1ED1-4068-133374E88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07" y="1851688"/>
            <a:ext cx="10387208" cy="433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7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1E8651-BA84-3479-A5FC-F0E4A2BF8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8" y="736242"/>
            <a:ext cx="10571998" cy="97045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IN" sz="8800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E49DD0-2CCE-8667-3281-CA260B31A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190" y="2260859"/>
            <a:ext cx="10277620" cy="3636511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3600" dirty="0">
                <a:solidFill>
                  <a:srgbClr val="E3E3E3"/>
                </a:solidFill>
                <a:latin typeface="Google Sans"/>
              </a:rPr>
              <a:t>Using the ML algorithm Random Forest, we made a way to convert sign language into text output.</a:t>
            </a:r>
          </a:p>
          <a:p>
            <a:pPr algn="just"/>
            <a:r>
              <a:rPr lang="en-US" sz="3600" b="0" i="0" dirty="0">
                <a:solidFill>
                  <a:srgbClr val="E3E3E3"/>
                </a:solidFill>
                <a:effectLst/>
                <a:latin typeface="Google Sans"/>
              </a:rPr>
              <a:t>This has the potential to help the people with speaking or hearing aids communicate even without a human translator</a:t>
            </a:r>
          </a:p>
          <a:p>
            <a:pPr marL="0" indent="0" algn="just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5211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en-IN" sz="115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7201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5B8DA2-3A54-2918-B5B9-B8A5F5A6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3" y="618518"/>
            <a:ext cx="10896598" cy="147857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IN" sz="9600" b="1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4F1BAED-4629-DFF2-CC35-6FA20736F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874" y="2562042"/>
            <a:ext cx="10660747" cy="3976781"/>
          </a:xfrm>
        </p:spPr>
        <p:txBody>
          <a:bodyPr>
            <a:noAutofit/>
          </a:bodyPr>
          <a:lstStyle/>
          <a:p>
            <a:r>
              <a:rPr lang="en-US" sz="2800" dirty="0"/>
              <a:t>Develop a system that can accurately recognize and interpret sign language gestures, bridging communication gaps between hearing-impaired individuals and others.</a:t>
            </a:r>
          </a:p>
          <a:p>
            <a:r>
              <a:rPr lang="en-US" sz="2800" dirty="0"/>
              <a:t>Develop a hand sign translator application using Python.</a:t>
            </a:r>
          </a:p>
          <a:p>
            <a:r>
              <a:rPr lang="en-US" sz="2800" dirty="0"/>
              <a:t>Translate hand signs into text.</a:t>
            </a:r>
          </a:p>
          <a:p>
            <a:r>
              <a:rPr lang="en-US" sz="2800" dirty="0"/>
              <a:t>Improve accessibility and communication for hearing-impaired individuals.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92703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E33B69-A461-DB6E-B264-82B3D9434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4975"/>
            <a:ext cx="9905998" cy="1344155"/>
          </a:xfrm>
        </p:spPr>
        <p:txBody>
          <a:bodyPr>
            <a:normAutofit/>
          </a:bodyPr>
          <a:lstStyle/>
          <a:p>
            <a:pPr algn="ctr"/>
            <a:r>
              <a:rPr lang="en-IN" sz="8800" b="1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0FFB837-95F3-A2CA-B25B-7A63079F1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572" y="1421046"/>
            <a:ext cx="10331842" cy="5174330"/>
          </a:xfrm>
        </p:spPr>
        <p:txBody>
          <a:bodyPr>
            <a:noAutofit/>
          </a:bodyPr>
          <a:lstStyle/>
          <a:p>
            <a:r>
              <a:rPr lang="en-US" sz="2800" b="1" dirty="0"/>
              <a:t>Data Collection: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sz="2800" dirty="0"/>
              <a:t>Gather a dataset of hand sign images or videos.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sz="2800" dirty="0"/>
              <a:t>Consider using existing datasets or creating a custom one.</a:t>
            </a:r>
            <a:endParaRPr lang="en-GB" sz="2800" dirty="0"/>
          </a:p>
          <a:p>
            <a:pPr marL="571500" lvl="1" indent="-342900">
              <a:buFont typeface="+mj-lt"/>
              <a:buAutoNum type="arabicPeriod"/>
            </a:pPr>
            <a:endParaRPr lang="en-US" sz="1400" dirty="0"/>
          </a:p>
          <a:p>
            <a:r>
              <a:rPr lang="en-US" sz="2800" b="1" dirty="0"/>
              <a:t>Data Preprocessing: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sz="2800" dirty="0"/>
              <a:t>Clean and prepare the data for machine learning.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sz="2800" dirty="0"/>
              <a:t>Convert the images into </a:t>
            </a:r>
            <a:r>
              <a:rPr lang="en-US" sz="2800" dirty="0" err="1"/>
              <a:t>numpy</a:t>
            </a:r>
            <a:r>
              <a:rPr lang="en-US" sz="2800" dirty="0"/>
              <a:t> arrays, and store them in a dataset along with their corresponding labels.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sz="2800" dirty="0"/>
              <a:t>Tasks may include segmentation, normalization, and feature extraction.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482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237702A-AA2D-CBD2-D428-8E2C742D665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0439" y="888833"/>
            <a:ext cx="10115334" cy="5202008"/>
          </a:xfrm>
        </p:spPr>
        <p:txBody>
          <a:bodyPr>
            <a:noAutofit/>
          </a:bodyPr>
          <a:lstStyle/>
          <a:p>
            <a:r>
              <a:rPr lang="en-IN" sz="3200" b="1" dirty="0"/>
              <a:t>Model Development: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IN" sz="3200" dirty="0"/>
              <a:t>Choose a machine learning algorithm (e.g., Random Forest).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IN" sz="3200" dirty="0"/>
              <a:t>Develop and train the model using Python libraries like Scikit-learn.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IN" sz="3200" dirty="0"/>
              <a:t>Image to Video image capture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IN" sz="3200" dirty="0"/>
              <a:t>Code can detect our sign language and show the letter.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IN" sz="3200" dirty="0"/>
              <a:t>Easy to learn the letter and words.</a:t>
            </a:r>
          </a:p>
          <a:p>
            <a:pPr marL="228600" lvl="1" indent="0">
              <a:buNone/>
            </a:pPr>
            <a:endParaRPr lang="en-IN" sz="2400" dirty="0"/>
          </a:p>
          <a:p>
            <a:pPr marL="571500" lvl="1" indent="-342900">
              <a:buFont typeface="+mj-lt"/>
              <a:buAutoNum type="arabicPeriod"/>
            </a:pPr>
            <a:endParaRPr lang="en-IN" sz="2400" dirty="0"/>
          </a:p>
          <a:p>
            <a:pPr marL="571500" lvl="1" indent="-342900">
              <a:buFont typeface="+mj-lt"/>
              <a:buAutoNum type="arabicPeriod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02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4B93B7C-F138-9979-EB98-52C57EDBB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08" y="1066146"/>
            <a:ext cx="9905999" cy="3541714"/>
          </a:xfrm>
        </p:spPr>
        <p:txBody>
          <a:bodyPr>
            <a:noAutofit/>
          </a:bodyPr>
          <a:lstStyle/>
          <a:p>
            <a:r>
              <a:rPr lang="en-IN" sz="2800" b="1" dirty="0"/>
              <a:t>Testing and Refinement: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IN" sz="2800" dirty="0"/>
              <a:t>Evaluate the model's accuracy on unseen data.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IN" sz="2800" dirty="0"/>
              <a:t>Refine the model based on testing results.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IN" sz="2800" dirty="0"/>
              <a:t>Whatever Sign language we are showing it is giving the right letters or not.</a:t>
            </a:r>
          </a:p>
          <a:p>
            <a:pPr marL="228600" lvl="1" indent="0">
              <a:buNone/>
            </a:pPr>
            <a:endParaRPr lang="en-IN" sz="2800" dirty="0"/>
          </a:p>
          <a:p>
            <a:r>
              <a:rPr lang="en-IN" sz="2800" b="1" dirty="0"/>
              <a:t>Deployment (Optional):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IN" sz="2800" dirty="0"/>
              <a:t>Develop a user interface for the translator application</a:t>
            </a:r>
          </a:p>
        </p:txBody>
      </p:sp>
    </p:spTree>
    <p:extLst>
      <p:ext uri="{BB962C8B-B14F-4D97-AF65-F5344CB8AC3E}">
        <p14:creationId xmlns:p14="http://schemas.microsoft.com/office/powerpoint/2010/main" val="288619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C11F57-002C-7A75-2B15-FA1F914D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89124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IN" sz="8800" b="1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5B0B24-CB8F-5025-5E4D-0B79136FB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664" y="2097088"/>
            <a:ext cx="10046748" cy="4355469"/>
          </a:xfrm>
        </p:spPr>
        <p:txBody>
          <a:bodyPr>
            <a:noAutofit/>
          </a:bodyPr>
          <a:lstStyle/>
          <a:p>
            <a:r>
              <a:rPr lang="en-US" sz="2400" b="1" dirty="0"/>
              <a:t>Python</a:t>
            </a:r>
            <a:r>
              <a:rPr lang="en-US" sz="2400" dirty="0"/>
              <a:t> - A versatile and beginner-friendly programming language.</a:t>
            </a:r>
            <a:endParaRPr lang="en-GB" sz="2400" dirty="0"/>
          </a:p>
          <a:p>
            <a:pPr marL="0" indent="0">
              <a:buNone/>
            </a:pPr>
            <a:r>
              <a:rPr lang="en-US" sz="2400" dirty="0"/>
              <a:t>Extensive libraries for machine learning and computer vision:</a:t>
            </a:r>
          </a:p>
          <a:p>
            <a:r>
              <a:rPr lang="en-US" sz="2400" b="1" dirty="0" err="1"/>
              <a:t>OpenCV</a:t>
            </a:r>
            <a:r>
              <a:rPr lang="en-US" sz="2400" dirty="0"/>
              <a:t> - Library for real-time computer vision tasks.(image processing)</a:t>
            </a:r>
          </a:p>
          <a:p>
            <a:r>
              <a:rPr lang="en-US" sz="2400" b="1" dirty="0"/>
              <a:t>Matplotlib -  </a:t>
            </a:r>
            <a:r>
              <a:rPr lang="en-US" sz="2400" dirty="0"/>
              <a:t>data visualization library</a:t>
            </a:r>
          </a:p>
          <a:p>
            <a:r>
              <a:rPr lang="en-US" sz="2400" b="1" dirty="0" err="1"/>
              <a:t>Scikit</a:t>
            </a:r>
            <a:r>
              <a:rPr lang="en-US" sz="2400" b="1" dirty="0"/>
              <a:t>-learn –</a:t>
            </a:r>
            <a:r>
              <a:rPr lang="en-US" sz="2400" dirty="0"/>
              <a:t> A </a:t>
            </a:r>
            <a:r>
              <a:rPr lang="en-US" dirty="0"/>
              <a:t> free software machine learning library for the Python programming language.</a:t>
            </a:r>
            <a:endParaRPr lang="en-US" sz="2400" dirty="0"/>
          </a:p>
          <a:p>
            <a:r>
              <a:rPr lang="en-US" sz="2400" b="1" dirty="0" err="1"/>
              <a:t>Mediapipe</a:t>
            </a:r>
            <a:r>
              <a:rPr lang="en-US" sz="2400" b="1" dirty="0"/>
              <a:t> - </a:t>
            </a:r>
            <a:r>
              <a:rPr lang="en-US" sz="2400" dirty="0" err="1"/>
              <a:t>Mediapipe</a:t>
            </a:r>
            <a:r>
              <a:rPr lang="en-US" sz="2400" dirty="0"/>
              <a:t> documentation for hand tracking. https://mediapipe.readthedocs.io/en/latest/solutions/hands.html</a:t>
            </a:r>
          </a:p>
          <a:p>
            <a:pPr marL="0" indent="0">
              <a:buNone/>
            </a:pPr>
            <a:r>
              <a:rPr lang="en-US" sz="2400" b="1" dirty="0"/>
              <a:t>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62769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E27D89-E730-4474-08A3-4BBA6718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IN" sz="9600" b="1" dirty="0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9123CD5-DA95-A950-CC9A-92B0788AE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257" y="2574451"/>
            <a:ext cx="10670875" cy="3636511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/>
              <a:t>Improved Accessibility:</a:t>
            </a:r>
            <a:r>
              <a:rPr lang="en-GB" sz="2400" b="1" dirty="0"/>
              <a:t> </a:t>
            </a:r>
            <a:r>
              <a:rPr lang="en-US" sz="2400" dirty="0"/>
              <a:t>Bridge the communication gap between hearing-impaired and general population.</a:t>
            </a:r>
          </a:p>
          <a:p>
            <a:pPr algn="just"/>
            <a:r>
              <a:rPr lang="en-US" sz="2400" b="1" dirty="0"/>
              <a:t>Educational Tool:</a:t>
            </a:r>
            <a:r>
              <a:rPr lang="en-GB" sz="2400" b="1" dirty="0"/>
              <a:t> </a:t>
            </a:r>
            <a:r>
              <a:rPr lang="en-US" sz="2400" dirty="0"/>
              <a:t>Assist in learning sign language for both deaf and hearing individuals.</a:t>
            </a:r>
          </a:p>
          <a:p>
            <a:pPr algn="just"/>
            <a:r>
              <a:rPr lang="en-US" sz="2400" b="1" dirty="0"/>
              <a:t>Social Inclusion:</a:t>
            </a:r>
            <a:r>
              <a:rPr lang="en-GB" sz="2400" b="1" dirty="0"/>
              <a:t> </a:t>
            </a:r>
            <a:r>
              <a:rPr lang="en-US" sz="2400" dirty="0"/>
              <a:t>Enable smoother communication in social interactions and events.</a:t>
            </a:r>
          </a:p>
          <a:p>
            <a:pPr algn="just"/>
            <a:r>
              <a:rPr lang="en-US" sz="2400" b="1" dirty="0"/>
              <a:t>Assistive Technology:</a:t>
            </a:r>
            <a:r>
              <a:rPr lang="en-GB" sz="2400" b="1" dirty="0"/>
              <a:t> </a:t>
            </a:r>
            <a:r>
              <a:rPr lang="en-US" sz="2400" dirty="0"/>
              <a:t>Potential for use in scenarios where speech is difficult or impossible.</a:t>
            </a:r>
          </a:p>
        </p:txBody>
      </p:sp>
    </p:spTree>
    <p:extLst>
      <p:ext uri="{BB962C8B-B14F-4D97-AF65-F5344CB8AC3E}">
        <p14:creationId xmlns:p14="http://schemas.microsoft.com/office/powerpoint/2010/main" val="319239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8CD4F45-FDC5-89F4-00E6-799051647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24AF849-CD3B-C4F0-BABB-DE98BB7F7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REVIEW 2 CODE WHICH IS JUST CAPTURING THE PICTURE AND DETECT THE SIGN LANGUAGE.  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67334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ADEFB47194C640AD3BBFDA2EB57763" ma:contentTypeVersion="5" ma:contentTypeDescription="Create a new document." ma:contentTypeScope="" ma:versionID="1e81986370e25f90c0351ede4eb8d6b0">
  <xsd:schema xmlns:xsd="http://www.w3.org/2001/XMLSchema" xmlns:xs="http://www.w3.org/2001/XMLSchema" xmlns:p="http://schemas.microsoft.com/office/2006/metadata/properties" xmlns:ns3="9a1ac686-3133-410e-a12b-377d2f86143e" targetNamespace="http://schemas.microsoft.com/office/2006/metadata/properties" ma:root="true" ma:fieldsID="6f2f8ad25259c12fa003e861390bca5d" ns3:_="">
    <xsd:import namespace="9a1ac686-3133-410e-a12b-377d2f86143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1ac686-3133-410e-a12b-377d2f8614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a1ac686-3133-410e-a12b-377d2f86143e" xsi:nil="true"/>
  </documentManagement>
</p:properties>
</file>

<file path=customXml/itemProps1.xml><?xml version="1.0" encoding="utf-8"?>
<ds:datastoreItem xmlns:ds="http://schemas.openxmlformats.org/officeDocument/2006/customXml" ds:itemID="{095F66B7-F235-46E1-AF05-DE5C917699F1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9a1ac686-3133-410e-a12b-377d2f86143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713DE3-0274-40F3-9D21-2F6F1C6E49A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A2D824-8446-478D-BFCF-290229390310}">
  <ds:schemaRefs>
    <ds:schemaRef ds:uri="http://schemas.microsoft.com/office/2006/metadata/properties"/>
    <ds:schemaRef ds:uri="http://www.w3.org/2000/xmlns/"/>
    <ds:schemaRef ds:uri="9a1ac686-3133-410e-a12b-377d2f86143e"/>
    <ds:schemaRef ds:uri="http://www.w3.org/2001/XMLSchema-instan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890</TotalTime>
  <Words>544</Words>
  <Application>Microsoft Office PowerPoint</Application>
  <PresentationFormat>Widescreen</PresentationFormat>
  <Paragraphs>80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Google Sans</vt:lpstr>
      <vt:lpstr>Söhne</vt:lpstr>
      <vt:lpstr>Trebuchet MS</vt:lpstr>
      <vt:lpstr>Tw Cen MT</vt:lpstr>
      <vt:lpstr>Circuit</vt:lpstr>
      <vt:lpstr>Sign language Translator</vt:lpstr>
      <vt:lpstr>PowerPoint Presentation</vt:lpstr>
      <vt:lpstr>Problem Statement</vt:lpstr>
      <vt:lpstr>Process</vt:lpstr>
      <vt:lpstr>PowerPoint Presentation</vt:lpstr>
      <vt:lpstr>PowerPoint Presentation</vt:lpstr>
      <vt:lpstr>RESOURCES</vt:lpstr>
      <vt:lpstr>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V                             I                              t</vt:lpstr>
      <vt:lpstr>results</vt:lpstr>
      <vt:lpstr>PowerPoint Presentation</vt:lpstr>
      <vt:lpstr>PowerPoint Presentation</vt:lpstr>
      <vt:lpstr>flowchart</vt:lpstr>
      <vt:lpstr>PowerPoint Presentation</vt:lpstr>
      <vt:lpstr>OUTPUT</vt:lpstr>
      <vt:lpstr>ACCURACY</vt:lpstr>
      <vt:lpstr>CONCLUSION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language Recognition</dc:title>
  <dc:creator>22BAI10210</dc:creator>
  <cp:lastModifiedBy>Aditya</cp:lastModifiedBy>
  <cp:revision>36</cp:revision>
  <dcterms:created xsi:type="dcterms:W3CDTF">2024-03-10T16:59:55Z</dcterms:created>
  <dcterms:modified xsi:type="dcterms:W3CDTF">2024-04-22T08:35:03Z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0x010100F2ADEFB47194C640AD3BBFDA2EB57763</vt:lpwstr>
  </property>
</Properties>
</file>